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5" r:id="rId3"/>
    <p:sldId id="269" r:id="rId4"/>
    <p:sldId id="26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86" autoAdjust="0"/>
  </p:normalViewPr>
  <p:slideViewPr>
    <p:cSldViewPr snapToGrid="0">
      <p:cViewPr varScale="1">
        <p:scale>
          <a:sx n="47" d="100"/>
          <a:sy n="47" d="100"/>
        </p:scale>
        <p:origin x="1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Little Racers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 smtClean="0">
                <a:solidFill>
                  <a:srgbClr val="FF0000"/>
                </a:solidFill>
              </a:rPr>
              <a:t>Week </a:t>
            </a:r>
            <a:r>
              <a:rPr lang="en-US" dirty="0" smtClean="0">
                <a:solidFill>
                  <a:srgbClr val="FF0000"/>
                </a:solidFill>
              </a:rPr>
              <a:t>5:  7/27/2019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smtClean="0">
                <a:solidFill>
                  <a:srgbClr val="FF0000"/>
                </a:solidFill>
              </a:rPr>
              <a:t>weeks to go!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17 </a:t>
            </a:r>
            <a:r>
              <a:rPr lang="en-US" dirty="0" smtClean="0">
                <a:solidFill>
                  <a:srgbClr val="FF0000"/>
                </a:solidFill>
              </a:rPr>
              <a:t>contributors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60337"/>
            <a:ext cx="4755506" cy="3151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81" y="160336"/>
            <a:ext cx="4488476" cy="31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b="1" dirty="0" smtClean="0"/>
              <a:t>Mike </a:t>
            </a:r>
            <a:r>
              <a:rPr lang="en-US" b="1" dirty="0" err="1" smtClean="0"/>
              <a:t>LeSauvage</a:t>
            </a:r>
            <a:endParaRPr lang="en-US" b="1" dirty="0" smtClean="0"/>
          </a:p>
          <a:p>
            <a:pPr lvl="1"/>
            <a:r>
              <a:rPr lang="en-US" dirty="0" smtClean="0"/>
              <a:t>Added corner arena boundary walls</a:t>
            </a:r>
          </a:p>
          <a:p>
            <a:pPr lvl="1"/>
            <a:r>
              <a:rPr lang="en-US" dirty="0" smtClean="0"/>
              <a:t>Comments to explain shields and health</a:t>
            </a:r>
          </a:p>
          <a:p>
            <a:pPr lvl="1"/>
            <a:r>
              <a:rPr lang="en-US" dirty="0" smtClean="0"/>
              <a:t>Consolidated a bunch of code</a:t>
            </a:r>
          </a:p>
          <a:p>
            <a:pPr lvl="1"/>
            <a:r>
              <a:rPr lang="en-US" dirty="0" smtClean="0"/>
              <a:t>Implemented clock font, made corrections to upgrade screen</a:t>
            </a:r>
          </a:p>
          <a:p>
            <a:pPr lvl="1"/>
            <a:r>
              <a:rPr lang="en-US" dirty="0" smtClean="0"/>
              <a:t>Fixed a lot of things!</a:t>
            </a:r>
            <a:endParaRPr lang="en-US" dirty="0" smtClean="0"/>
          </a:p>
          <a:p>
            <a:r>
              <a:rPr lang="en-US" b="1" dirty="0" smtClean="0"/>
              <a:t>Simon</a:t>
            </a:r>
            <a:endParaRPr lang="en-US" b="1" dirty="0" smtClean="0"/>
          </a:p>
          <a:p>
            <a:pPr lvl="1"/>
            <a:r>
              <a:rPr lang="en-US" dirty="0" smtClean="0"/>
              <a:t>Oil causes car to slip</a:t>
            </a:r>
          </a:p>
          <a:p>
            <a:pPr lvl="1"/>
            <a:r>
              <a:rPr lang="en-US" dirty="0" smtClean="0"/>
              <a:t>Fixed damaged particle merge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err="1" smtClean="0"/>
              <a:t>Baris</a:t>
            </a:r>
            <a:r>
              <a:rPr lang="en-US" b="1" dirty="0" smtClean="0"/>
              <a:t> </a:t>
            </a:r>
            <a:r>
              <a:rPr lang="en-US" b="1" dirty="0" err="1" smtClean="0"/>
              <a:t>Koklu</a:t>
            </a:r>
            <a:endParaRPr lang="en-US" b="1" dirty="0" smtClean="0"/>
          </a:p>
          <a:p>
            <a:pPr lvl="1"/>
            <a:r>
              <a:rPr lang="en-US" dirty="0" smtClean="0"/>
              <a:t>AI for car braking on turns</a:t>
            </a:r>
          </a:p>
          <a:p>
            <a:r>
              <a:rPr lang="en-US" b="1" dirty="0" smtClean="0"/>
              <a:t>Christer “</a:t>
            </a:r>
            <a:r>
              <a:rPr lang="en-US" b="1" dirty="0" err="1" smtClean="0"/>
              <a:t>McFunky</a:t>
            </a:r>
            <a:r>
              <a:rPr lang="en-US" b="1" dirty="0" smtClean="0"/>
              <a:t> Pants” </a:t>
            </a:r>
            <a:r>
              <a:rPr lang="en-US" b="1" dirty="0" err="1" smtClean="0"/>
              <a:t>Kaitila</a:t>
            </a:r>
            <a:endParaRPr lang="en-US" b="1" dirty="0" smtClean="0"/>
          </a:p>
          <a:p>
            <a:pPr lvl="1"/>
            <a:r>
              <a:rPr lang="en-US" dirty="0" smtClean="0"/>
              <a:t>Fire Effects enabled in title screen</a:t>
            </a:r>
          </a:p>
          <a:p>
            <a:r>
              <a:rPr lang="en-US" b="1" dirty="0"/>
              <a:t>Anthony Free</a:t>
            </a:r>
          </a:p>
          <a:p>
            <a:pPr lvl="1"/>
            <a:r>
              <a:rPr lang="en-US" dirty="0"/>
              <a:t>Car catches on fire!</a:t>
            </a:r>
          </a:p>
          <a:p>
            <a:r>
              <a:rPr lang="en-US" b="1" dirty="0"/>
              <a:t>H </a:t>
            </a:r>
            <a:r>
              <a:rPr lang="en-US" b="1" dirty="0" err="1"/>
              <a:t>Trayford</a:t>
            </a:r>
            <a:endParaRPr lang="en-US" b="1" dirty="0"/>
          </a:p>
          <a:p>
            <a:pPr lvl="1"/>
            <a:r>
              <a:rPr lang="en-US" dirty="0"/>
              <a:t>Title Screen loop for Fire Animation</a:t>
            </a:r>
          </a:p>
          <a:p>
            <a:pPr lvl="1"/>
            <a:r>
              <a:rPr lang="en-US" dirty="0"/>
              <a:t>Changed </a:t>
            </a:r>
            <a:r>
              <a:rPr lang="en-US" dirty="0" err="1"/>
              <a:t>SmokeFX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Varying AI code for waypoint and slow down modified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Art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074367" y="1392642"/>
            <a:ext cx="5065175" cy="4485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Jeff Hanlon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1" y="1826224"/>
            <a:ext cx="3586060" cy="586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45" y="3314644"/>
            <a:ext cx="1920406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762" y="1821870"/>
            <a:ext cx="3048264" cy="1524132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989919" y="1392642"/>
            <a:ext cx="5065175" cy="4485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25534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Mike </a:t>
            </a:r>
            <a:r>
              <a:rPr lang="en-US" dirty="0" err="1"/>
              <a:t>LeSauvage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Cutover to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2143</TotalTime>
  <Words>119</Words>
  <Application>Microsoft Office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Art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58</cp:revision>
  <dcterms:created xsi:type="dcterms:W3CDTF">2019-01-24T16:37:07Z</dcterms:created>
  <dcterms:modified xsi:type="dcterms:W3CDTF">2019-07-28T04:11:25Z</dcterms:modified>
</cp:coreProperties>
</file>